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79" r:id="rId3"/>
    <p:sldId id="322" r:id="rId4"/>
    <p:sldId id="260" r:id="rId5"/>
    <p:sldId id="323" r:id="rId6"/>
    <p:sldId id="324" r:id="rId7"/>
    <p:sldId id="325"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366"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101A1-7191-4201-AC25-5B6DA1DED192}" type="datetimeFigureOut">
              <a:rPr lang="en-US" smtClean="0"/>
              <a:t>19/02/2024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EBBA5-F482-42C8-8F03-B730E4501F03}" type="slidenum">
              <a:rPr lang="en-US" smtClean="0"/>
              <a:t>‹#›</a:t>
            </a:fld>
            <a:endParaRPr lang="en-US"/>
          </a:p>
        </p:txBody>
      </p:sp>
    </p:spTree>
    <p:extLst>
      <p:ext uri="{BB962C8B-B14F-4D97-AF65-F5344CB8AC3E}">
        <p14:creationId xmlns:p14="http://schemas.microsoft.com/office/powerpoint/2010/main" val="140905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85866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60688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77969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33450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78925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51441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81470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431236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2259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73034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083156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FB917B-10A5-CCC9-EB6A-4C584952875C}"/>
              </a:ext>
            </a:extLst>
          </p:cNvPr>
          <p:cNvPicPr>
            <a:picLocks noChangeAspect="1"/>
          </p:cNvPicPr>
          <p:nvPr userDrawn="1"/>
        </p:nvPicPr>
        <p:blipFill>
          <a:blip r:embed="rId14"/>
          <a:stretch>
            <a:fillRect/>
          </a:stretch>
        </p:blipFill>
        <p:spPr>
          <a:xfrm>
            <a:off x="0" y="0"/>
            <a:ext cx="1285875" cy="371475"/>
          </a:xfrm>
          <a:prstGeom prst="rect">
            <a:avLst/>
          </a:prstGeom>
        </p:spPr>
      </p:pic>
    </p:spTree>
    <p:extLst>
      <p:ext uri="{BB962C8B-B14F-4D97-AF65-F5344CB8AC3E}">
        <p14:creationId xmlns:p14="http://schemas.microsoft.com/office/powerpoint/2010/main" val="2780033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72D90A9-1030-4FF3-AE48-95431FFD7FD9}"/>
              </a:ext>
            </a:extLst>
          </p:cNvPr>
          <p:cNvPicPr>
            <a:picLocks noChangeAspect="1"/>
          </p:cNvPicPr>
          <p:nvPr/>
        </p:nvPicPr>
        <p:blipFill>
          <a:blip r:embed="rId2"/>
          <a:stretch>
            <a:fillRect/>
          </a:stretch>
        </p:blipFill>
        <p:spPr>
          <a:xfrm>
            <a:off x="-34882" y="4614672"/>
            <a:ext cx="12192000" cy="2243328"/>
          </a:xfrm>
          <a:prstGeom prst="rect">
            <a:avLst/>
          </a:prstGeom>
        </p:spPr>
      </p:pic>
      <p:pic>
        <p:nvPicPr>
          <p:cNvPr id="10" name="图片 9">
            <a:extLst>
              <a:ext uri="{FF2B5EF4-FFF2-40B4-BE49-F238E27FC236}">
                <a16:creationId xmlns:a16="http://schemas.microsoft.com/office/drawing/2014/main" id="{2C8ED30D-0A2C-4A7F-92FC-692EA968A07F}"/>
              </a:ext>
            </a:extLst>
          </p:cNvPr>
          <p:cNvPicPr>
            <a:picLocks noChangeAspect="1"/>
          </p:cNvPicPr>
          <p:nvPr/>
        </p:nvPicPr>
        <p:blipFill>
          <a:blip r:embed="rId3"/>
          <a:stretch>
            <a:fillRect/>
          </a:stretch>
        </p:blipFill>
        <p:spPr>
          <a:xfrm>
            <a:off x="431016" y="3428999"/>
            <a:ext cx="4305777" cy="3171370"/>
          </a:xfrm>
          <a:prstGeom prst="rect">
            <a:avLst/>
          </a:prstGeom>
        </p:spPr>
      </p:pic>
      <p:pic>
        <p:nvPicPr>
          <p:cNvPr id="14" name="图片 13">
            <a:extLst>
              <a:ext uri="{FF2B5EF4-FFF2-40B4-BE49-F238E27FC236}">
                <a16:creationId xmlns:a16="http://schemas.microsoft.com/office/drawing/2014/main" id="{30AA75E6-8D2D-4BE4-B3CA-D53D8DE72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5833" y="3765692"/>
            <a:ext cx="3211285" cy="3211285"/>
          </a:xfrm>
          <a:prstGeom prst="rect">
            <a:avLst/>
          </a:prstGeom>
        </p:spPr>
      </p:pic>
      <p:pic>
        <p:nvPicPr>
          <p:cNvPr id="17" name="图片 16">
            <a:extLst>
              <a:ext uri="{FF2B5EF4-FFF2-40B4-BE49-F238E27FC236}">
                <a16:creationId xmlns:a16="http://schemas.microsoft.com/office/drawing/2014/main" id="{BA48247A-1CC0-407E-8F8A-CACF8DDEF330}"/>
              </a:ext>
            </a:extLst>
          </p:cNvPr>
          <p:cNvPicPr>
            <a:picLocks noChangeAspect="1"/>
          </p:cNvPicPr>
          <p:nvPr/>
        </p:nvPicPr>
        <p:blipFill>
          <a:blip r:embed="rId5"/>
          <a:stretch>
            <a:fillRect/>
          </a:stretch>
        </p:blipFill>
        <p:spPr>
          <a:xfrm>
            <a:off x="7534919" y="4475443"/>
            <a:ext cx="1302056" cy="1324898"/>
          </a:xfrm>
          <a:prstGeom prst="rect">
            <a:avLst/>
          </a:prstGeom>
        </p:spPr>
      </p:pic>
      <p:pic>
        <p:nvPicPr>
          <p:cNvPr id="18" name="图片 17">
            <a:extLst>
              <a:ext uri="{FF2B5EF4-FFF2-40B4-BE49-F238E27FC236}">
                <a16:creationId xmlns:a16="http://schemas.microsoft.com/office/drawing/2014/main" id="{C46DA4E0-5A40-48D6-AAFD-696C2BA85418}"/>
              </a:ext>
            </a:extLst>
          </p:cNvPr>
          <p:cNvPicPr>
            <a:picLocks noChangeAspect="1"/>
          </p:cNvPicPr>
          <p:nvPr/>
        </p:nvPicPr>
        <p:blipFill>
          <a:blip r:embed="rId6"/>
          <a:stretch>
            <a:fillRect/>
          </a:stretch>
        </p:blipFill>
        <p:spPr>
          <a:xfrm>
            <a:off x="5450027" y="5164471"/>
            <a:ext cx="1524132" cy="1121761"/>
          </a:xfrm>
          <a:prstGeom prst="rect">
            <a:avLst/>
          </a:prstGeom>
        </p:spPr>
      </p:pic>
      <p:sp>
        <p:nvSpPr>
          <p:cNvPr id="4" name="TextBox 3">
            <a:extLst>
              <a:ext uri="{FF2B5EF4-FFF2-40B4-BE49-F238E27FC236}">
                <a16:creationId xmlns:a16="http://schemas.microsoft.com/office/drawing/2014/main" id="{02AFE699-530B-3759-46FA-E887D818856D}"/>
              </a:ext>
            </a:extLst>
          </p:cNvPr>
          <p:cNvSpPr txBox="1"/>
          <p:nvPr/>
        </p:nvSpPr>
        <p:spPr>
          <a:xfrm>
            <a:off x="4038600" y="180975"/>
            <a:ext cx="6524625" cy="584775"/>
          </a:xfrm>
          <a:prstGeom prst="rect">
            <a:avLst/>
          </a:prstGeom>
          <a:noFill/>
        </p:spPr>
        <p:txBody>
          <a:bodyPr wrap="square" rtlCol="0">
            <a:spAutoFit/>
          </a:bodyPr>
          <a:lstStyle/>
          <a:p>
            <a:r>
              <a:rPr lang="en-US" sz="3200" dirty="0" err="1">
                <a:solidFill>
                  <a:schemeClr val="bg1"/>
                </a:solidFill>
              </a:rPr>
              <a:t>Thứ</a:t>
            </a:r>
            <a:r>
              <a:rPr lang="en-US" sz="3200" dirty="0">
                <a:solidFill>
                  <a:schemeClr val="bg1"/>
                </a:solidFill>
              </a:rPr>
              <a:t>….</a:t>
            </a:r>
            <a:r>
              <a:rPr lang="en-US" sz="3200" dirty="0" err="1">
                <a:solidFill>
                  <a:schemeClr val="bg1"/>
                </a:solidFill>
              </a:rPr>
              <a:t>ngày</a:t>
            </a:r>
            <a:r>
              <a:rPr lang="en-US" sz="3200" dirty="0">
                <a:solidFill>
                  <a:schemeClr val="bg1"/>
                </a:solidFill>
              </a:rPr>
              <a:t>….</a:t>
            </a:r>
            <a:r>
              <a:rPr lang="en-US" sz="3200" dirty="0" err="1">
                <a:solidFill>
                  <a:schemeClr val="bg1"/>
                </a:solidFill>
              </a:rPr>
              <a:t>tháng</a:t>
            </a:r>
            <a:r>
              <a:rPr lang="en-US" sz="3200" dirty="0">
                <a:solidFill>
                  <a:schemeClr val="bg1"/>
                </a:solidFill>
              </a:rPr>
              <a:t>….</a:t>
            </a:r>
            <a:r>
              <a:rPr lang="en-US" sz="3200" dirty="0" err="1">
                <a:solidFill>
                  <a:schemeClr val="bg1"/>
                </a:solidFill>
              </a:rPr>
              <a:t>năm</a:t>
            </a:r>
            <a:r>
              <a:rPr lang="en-US" sz="3200" dirty="0">
                <a:solidFill>
                  <a:schemeClr val="bg1"/>
                </a:solidFill>
              </a:rPr>
              <a:t>….</a:t>
            </a:r>
          </a:p>
        </p:txBody>
      </p:sp>
      <p:pic>
        <p:nvPicPr>
          <p:cNvPr id="7" name="Picture 6">
            <a:extLst>
              <a:ext uri="{FF2B5EF4-FFF2-40B4-BE49-F238E27FC236}">
                <a16:creationId xmlns:a16="http://schemas.microsoft.com/office/drawing/2014/main" id="{8B7F2E3A-89FD-EAA1-B4A6-6B0428937574}"/>
              </a:ext>
            </a:extLst>
          </p:cNvPr>
          <p:cNvPicPr>
            <a:picLocks noChangeAspect="1"/>
          </p:cNvPicPr>
          <p:nvPr/>
        </p:nvPicPr>
        <p:blipFill>
          <a:blip r:embed="rId7"/>
          <a:stretch>
            <a:fillRect/>
          </a:stretch>
        </p:blipFill>
        <p:spPr>
          <a:xfrm>
            <a:off x="5112918" y="911305"/>
            <a:ext cx="2347163" cy="1072989"/>
          </a:xfrm>
          <a:prstGeom prst="rect">
            <a:avLst/>
          </a:prstGeom>
        </p:spPr>
      </p:pic>
      <p:pic>
        <p:nvPicPr>
          <p:cNvPr id="11" name="Picture 10">
            <a:extLst>
              <a:ext uri="{FF2B5EF4-FFF2-40B4-BE49-F238E27FC236}">
                <a16:creationId xmlns:a16="http://schemas.microsoft.com/office/drawing/2014/main" id="{C9F12FF3-A889-9130-BC6A-E910A4B08B13}"/>
              </a:ext>
            </a:extLst>
          </p:cNvPr>
          <p:cNvPicPr>
            <a:picLocks noChangeAspect="1"/>
          </p:cNvPicPr>
          <p:nvPr/>
        </p:nvPicPr>
        <p:blipFill>
          <a:blip r:embed="rId8"/>
          <a:stretch>
            <a:fillRect/>
          </a:stretch>
        </p:blipFill>
        <p:spPr>
          <a:xfrm>
            <a:off x="1514793" y="1730062"/>
            <a:ext cx="10248264" cy="1359526"/>
          </a:xfrm>
          <a:prstGeom prst="rect">
            <a:avLst/>
          </a:prstGeom>
        </p:spPr>
      </p:pic>
      <p:sp>
        <p:nvSpPr>
          <p:cNvPr id="12" name="TextBox 11">
            <a:extLst>
              <a:ext uri="{FF2B5EF4-FFF2-40B4-BE49-F238E27FC236}">
                <a16:creationId xmlns:a16="http://schemas.microsoft.com/office/drawing/2014/main" id="{7F18FC1B-8C16-B5D4-92DE-9EA4E937A8CD}"/>
              </a:ext>
            </a:extLst>
          </p:cNvPr>
          <p:cNvSpPr txBox="1"/>
          <p:nvPr/>
        </p:nvSpPr>
        <p:spPr>
          <a:xfrm>
            <a:off x="5591175" y="3162300"/>
            <a:ext cx="2486025" cy="646331"/>
          </a:xfrm>
          <a:prstGeom prst="rect">
            <a:avLst/>
          </a:prstGeom>
          <a:noFill/>
        </p:spPr>
        <p:txBody>
          <a:bodyPr wrap="square" rtlCol="0">
            <a:spAutoFit/>
          </a:bodyPr>
          <a:lstStyle/>
          <a:p>
            <a:r>
              <a:rPr lang="en-US" sz="3600" b="1" dirty="0">
                <a:solidFill>
                  <a:srgbClr val="FFFF00"/>
                </a:solidFill>
                <a:latin typeface="Cambria" panose="02040503050406030204" pitchFamily="18" charset="0"/>
                <a:ea typeface="Cambria" panose="02040503050406030204" pitchFamily="18" charset="0"/>
              </a:rPr>
              <a:t>(</a:t>
            </a:r>
            <a:r>
              <a:rPr lang="en-US" sz="3600" b="1" dirty="0" err="1">
                <a:solidFill>
                  <a:srgbClr val="FFFF00"/>
                </a:solidFill>
                <a:latin typeface="Cambria" panose="02040503050406030204" pitchFamily="18" charset="0"/>
                <a:ea typeface="Cambria" panose="02040503050406030204" pitchFamily="18" charset="0"/>
              </a:rPr>
              <a:t>Tiết</a:t>
            </a:r>
            <a:r>
              <a:rPr lang="en-US" sz="3600" b="1" dirty="0">
                <a:solidFill>
                  <a:srgbClr val="FFFF00"/>
                </a:solidFill>
                <a:latin typeface="Cambria" panose="02040503050406030204" pitchFamily="18" charset="0"/>
                <a:ea typeface="Cambria" panose="02040503050406030204" pitchFamily="18" charset="0"/>
              </a:rPr>
              <a:t> 3)</a:t>
            </a:r>
          </a:p>
        </p:txBody>
      </p:sp>
    </p:spTree>
    <p:extLst>
      <p:ext uri="{BB962C8B-B14F-4D97-AF65-F5344CB8AC3E}">
        <p14:creationId xmlns:p14="http://schemas.microsoft.com/office/powerpoint/2010/main" val="3716116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barn(inVertical)">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A7444DC-145A-4ED9-913D-322E78CFC5A9}"/>
              </a:ext>
            </a:extLst>
          </p:cNvPr>
          <p:cNvPicPr>
            <a:picLocks noChangeAspect="1"/>
          </p:cNvPicPr>
          <p:nvPr/>
        </p:nvPicPr>
        <p:blipFill>
          <a:blip r:embed="rId2"/>
          <a:stretch>
            <a:fillRect/>
          </a:stretch>
        </p:blipFill>
        <p:spPr>
          <a:xfrm>
            <a:off x="0" y="4614672"/>
            <a:ext cx="12192000" cy="2243328"/>
          </a:xfrm>
          <a:prstGeom prst="rect">
            <a:avLst/>
          </a:prstGeom>
        </p:spPr>
      </p:pic>
      <p:pic>
        <p:nvPicPr>
          <p:cNvPr id="11" name="图片 10">
            <a:extLst>
              <a:ext uri="{FF2B5EF4-FFF2-40B4-BE49-F238E27FC236}">
                <a16:creationId xmlns:a16="http://schemas.microsoft.com/office/drawing/2014/main" id="{95F53C05-E5EF-4107-B064-3621CB6862A4}"/>
              </a:ext>
            </a:extLst>
          </p:cNvPr>
          <p:cNvPicPr>
            <a:picLocks noChangeAspect="1"/>
          </p:cNvPicPr>
          <p:nvPr/>
        </p:nvPicPr>
        <p:blipFill>
          <a:blip r:embed="rId3" cstate="print">
            <a:extLst>
              <a:ext uri="{28A0092B-C50C-407E-A947-70E740481C1C}">
                <a14:useLocalDpi xmlns:a14="http://schemas.microsoft.com/office/drawing/2010/main" val="0"/>
              </a:ext>
            </a:extLst>
          </a:blip>
          <a:srcRect l="64852" t="35319" r="4529" b="41374"/>
          <a:stretch>
            <a:fillRect/>
          </a:stretch>
        </p:blipFill>
        <p:spPr>
          <a:xfrm>
            <a:off x="6854374" y="5536245"/>
            <a:ext cx="1409292" cy="1072744"/>
          </a:xfrm>
          <a:custGeom>
            <a:avLst/>
            <a:gdLst>
              <a:gd name="connsiteX0" fmla="*/ 1326148 w 1944914"/>
              <a:gd name="connsiteY0" fmla="*/ 0 h 1480457"/>
              <a:gd name="connsiteX1" fmla="*/ 1653195 w 1944914"/>
              <a:gd name="connsiteY1" fmla="*/ 0 h 1480457"/>
              <a:gd name="connsiteX2" fmla="*/ 1944914 w 1944914"/>
              <a:gd name="connsiteY2" fmla="*/ 1074057 h 1480457"/>
              <a:gd name="connsiteX3" fmla="*/ 319314 w 1944914"/>
              <a:gd name="connsiteY3" fmla="*/ 1480457 h 1480457"/>
              <a:gd name="connsiteX4" fmla="*/ 0 w 1944914"/>
              <a:gd name="connsiteY4" fmla="*/ 449943 h 1480457"/>
              <a:gd name="connsiteX5" fmla="*/ 1326148 w 194491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14" h="1480457">
                <a:moveTo>
                  <a:pt x="1326148" y="0"/>
                </a:moveTo>
                <a:lnTo>
                  <a:pt x="1653195" y="0"/>
                </a:lnTo>
                <a:lnTo>
                  <a:pt x="1944914" y="1074057"/>
                </a:lnTo>
                <a:lnTo>
                  <a:pt x="319314" y="1480457"/>
                </a:lnTo>
                <a:lnTo>
                  <a:pt x="0" y="449943"/>
                </a:lnTo>
                <a:lnTo>
                  <a:pt x="1326148" y="0"/>
                </a:lnTo>
                <a:close/>
              </a:path>
            </a:pathLst>
          </a:custGeom>
        </p:spPr>
      </p:pic>
      <p:pic>
        <p:nvPicPr>
          <p:cNvPr id="13" name="图片 12">
            <a:extLst>
              <a:ext uri="{FF2B5EF4-FFF2-40B4-BE49-F238E27FC236}">
                <a16:creationId xmlns:a16="http://schemas.microsoft.com/office/drawing/2014/main" id="{585716A0-2F6D-468E-BC5D-09B5A43D2EC7}"/>
              </a:ext>
            </a:extLst>
          </p:cNvPr>
          <p:cNvPicPr>
            <a:picLocks noChangeAspect="1"/>
          </p:cNvPicPr>
          <p:nvPr/>
        </p:nvPicPr>
        <p:blipFill>
          <a:blip r:embed="rId4"/>
          <a:stretch>
            <a:fillRect/>
          </a:stretch>
        </p:blipFill>
        <p:spPr>
          <a:xfrm>
            <a:off x="-519815" y="4987060"/>
            <a:ext cx="6030027" cy="1589141"/>
          </a:xfrm>
          <a:prstGeom prst="rect">
            <a:avLst/>
          </a:prstGeom>
        </p:spPr>
      </p:pic>
      <p:pic>
        <p:nvPicPr>
          <p:cNvPr id="9" name="图片 8">
            <a:extLst>
              <a:ext uri="{FF2B5EF4-FFF2-40B4-BE49-F238E27FC236}">
                <a16:creationId xmlns:a16="http://schemas.microsoft.com/office/drawing/2014/main" id="{46D7183A-065B-4BFF-833E-62BF5C52C066}"/>
              </a:ext>
            </a:extLst>
          </p:cNvPr>
          <p:cNvPicPr>
            <a:picLocks noChangeAspect="1"/>
          </p:cNvPicPr>
          <p:nvPr/>
        </p:nvPicPr>
        <p:blipFill>
          <a:blip r:embed="rId5" cstate="print">
            <a:extLst>
              <a:ext uri="{28A0092B-C50C-407E-A947-70E740481C1C}">
                <a14:useLocalDpi xmlns:a14="http://schemas.microsoft.com/office/drawing/2010/main" val="0"/>
              </a:ext>
            </a:extLst>
          </a:blip>
          <a:srcRect l="7271" t="6985" r="69879" b="62624"/>
          <a:stretch>
            <a:fillRect/>
          </a:stretch>
        </p:blipFill>
        <p:spPr>
          <a:xfrm>
            <a:off x="973520" y="3961096"/>
            <a:ext cx="1255552" cy="1669885"/>
          </a:xfrm>
          <a:custGeom>
            <a:avLst/>
            <a:gdLst>
              <a:gd name="connsiteX0" fmla="*/ 0 w 1451428"/>
              <a:gd name="connsiteY0" fmla="*/ 0 h 1930400"/>
              <a:gd name="connsiteX1" fmla="*/ 1451428 w 1451428"/>
              <a:gd name="connsiteY1" fmla="*/ 0 h 1930400"/>
              <a:gd name="connsiteX2" fmla="*/ 1451428 w 1451428"/>
              <a:gd name="connsiteY2" fmla="*/ 1930400 h 1930400"/>
              <a:gd name="connsiteX3" fmla="*/ 0 w 1451428"/>
              <a:gd name="connsiteY3" fmla="*/ 1930400 h 1930400"/>
              <a:gd name="connsiteX4" fmla="*/ 0 w 1451428"/>
              <a:gd name="connsiteY4" fmla="*/ 0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28" h="1930400">
                <a:moveTo>
                  <a:pt x="0" y="0"/>
                </a:moveTo>
                <a:lnTo>
                  <a:pt x="1451428" y="0"/>
                </a:lnTo>
                <a:lnTo>
                  <a:pt x="1451428" y="1930400"/>
                </a:lnTo>
                <a:lnTo>
                  <a:pt x="0" y="1930400"/>
                </a:lnTo>
                <a:lnTo>
                  <a:pt x="0" y="0"/>
                </a:lnTo>
                <a:close/>
              </a:path>
            </a:pathLst>
          </a:custGeom>
        </p:spPr>
      </p:pic>
      <p:pic>
        <p:nvPicPr>
          <p:cNvPr id="10" name="图片 9">
            <a:extLst>
              <a:ext uri="{FF2B5EF4-FFF2-40B4-BE49-F238E27FC236}">
                <a16:creationId xmlns:a16="http://schemas.microsoft.com/office/drawing/2014/main" id="{3DD09069-89A8-4D12-B4C7-07134AD03711}"/>
              </a:ext>
            </a:extLst>
          </p:cNvPr>
          <p:cNvPicPr>
            <a:picLocks noChangeAspect="1"/>
          </p:cNvPicPr>
          <p:nvPr/>
        </p:nvPicPr>
        <p:blipFill>
          <a:blip r:embed="rId6" cstate="print">
            <a:extLst>
              <a:ext uri="{28A0092B-C50C-407E-A947-70E740481C1C}">
                <a14:useLocalDpi xmlns:a14="http://schemas.microsoft.com/office/drawing/2010/main" val="0"/>
              </a:ext>
            </a:extLst>
          </a:blip>
          <a:srcRect l="37890" t="9042" r="39261" b="65366"/>
          <a:stretch>
            <a:fillRect/>
          </a:stretch>
        </p:blipFill>
        <p:spPr>
          <a:xfrm>
            <a:off x="5301388" y="5530527"/>
            <a:ext cx="953610" cy="1068044"/>
          </a:xfrm>
          <a:custGeom>
            <a:avLst/>
            <a:gdLst>
              <a:gd name="connsiteX0" fmla="*/ 827314 w 1451428"/>
              <a:gd name="connsiteY0" fmla="*/ 0 h 1625600"/>
              <a:gd name="connsiteX1" fmla="*/ 1451428 w 1451428"/>
              <a:gd name="connsiteY1" fmla="*/ 304800 h 1625600"/>
              <a:gd name="connsiteX2" fmla="*/ 1436914 w 1451428"/>
              <a:gd name="connsiteY2" fmla="*/ 595086 h 1625600"/>
              <a:gd name="connsiteX3" fmla="*/ 1422400 w 1451428"/>
              <a:gd name="connsiteY3" fmla="*/ 1132115 h 1625600"/>
              <a:gd name="connsiteX4" fmla="*/ 1016000 w 1451428"/>
              <a:gd name="connsiteY4" fmla="*/ 1625600 h 1625600"/>
              <a:gd name="connsiteX5" fmla="*/ 0 w 1451428"/>
              <a:gd name="connsiteY5" fmla="*/ 1306286 h 1625600"/>
              <a:gd name="connsiteX6" fmla="*/ 14514 w 1451428"/>
              <a:gd name="connsiteY6" fmla="*/ 943429 h 1625600"/>
              <a:gd name="connsiteX7" fmla="*/ 595086 w 1451428"/>
              <a:gd name="connsiteY7" fmla="*/ 58057 h 1625600"/>
              <a:gd name="connsiteX8" fmla="*/ 827314 w 1451428"/>
              <a:gd name="connsiteY8"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28" h="1625600">
                <a:moveTo>
                  <a:pt x="827314" y="0"/>
                </a:moveTo>
                <a:lnTo>
                  <a:pt x="1451428" y="304800"/>
                </a:lnTo>
                <a:lnTo>
                  <a:pt x="1436914" y="595086"/>
                </a:lnTo>
                <a:lnTo>
                  <a:pt x="1422400" y="1132115"/>
                </a:lnTo>
                <a:lnTo>
                  <a:pt x="1016000" y="1625600"/>
                </a:lnTo>
                <a:lnTo>
                  <a:pt x="0" y="1306286"/>
                </a:lnTo>
                <a:lnTo>
                  <a:pt x="14514" y="943429"/>
                </a:lnTo>
                <a:lnTo>
                  <a:pt x="595086" y="58057"/>
                </a:lnTo>
                <a:lnTo>
                  <a:pt x="827314" y="0"/>
                </a:lnTo>
                <a:close/>
              </a:path>
            </a:pathLst>
          </a:custGeom>
        </p:spPr>
      </p:pic>
      <p:pic>
        <p:nvPicPr>
          <p:cNvPr id="14" name="图片 13">
            <a:extLst>
              <a:ext uri="{FF2B5EF4-FFF2-40B4-BE49-F238E27FC236}">
                <a16:creationId xmlns:a16="http://schemas.microsoft.com/office/drawing/2014/main" id="{BC1FD9BF-BC18-403A-A29A-21CCC9429130}"/>
              </a:ext>
            </a:extLst>
          </p:cNvPr>
          <p:cNvPicPr>
            <a:picLocks noChangeAspect="1"/>
          </p:cNvPicPr>
          <p:nvPr/>
        </p:nvPicPr>
        <p:blipFill>
          <a:blip r:embed="rId7"/>
          <a:stretch>
            <a:fillRect/>
          </a:stretch>
        </p:blipFill>
        <p:spPr>
          <a:xfrm>
            <a:off x="8375568" y="3639809"/>
            <a:ext cx="3562721" cy="3158701"/>
          </a:xfrm>
          <a:prstGeom prst="rect">
            <a:avLst/>
          </a:prstGeom>
          <a:effectLst>
            <a:outerShdw blurRad="12700" dist="12700" dir="18900000" algn="bl" rotWithShape="0">
              <a:prstClr val="black">
                <a:alpha val="40000"/>
              </a:prstClr>
            </a:outerShdw>
          </a:effectLst>
        </p:spPr>
      </p:pic>
      <p:pic>
        <p:nvPicPr>
          <p:cNvPr id="2" name="Picture 1">
            <a:extLst>
              <a:ext uri="{FF2B5EF4-FFF2-40B4-BE49-F238E27FC236}">
                <a16:creationId xmlns:a16="http://schemas.microsoft.com/office/drawing/2014/main" id="{6F351688-AFDA-12D0-E9DD-AB1FB8048ACE}"/>
              </a:ext>
            </a:extLst>
          </p:cNvPr>
          <p:cNvPicPr>
            <a:picLocks noChangeAspect="1"/>
          </p:cNvPicPr>
          <p:nvPr/>
        </p:nvPicPr>
        <p:blipFill>
          <a:blip r:embed="rId8"/>
          <a:stretch>
            <a:fillRect/>
          </a:stretch>
        </p:blipFill>
        <p:spPr>
          <a:xfrm>
            <a:off x="686121" y="1139964"/>
            <a:ext cx="10778662" cy="3694496"/>
          </a:xfrm>
          <a:prstGeom prst="rect">
            <a:avLst/>
          </a:prstGeom>
        </p:spPr>
      </p:pic>
    </p:spTree>
    <p:extLst>
      <p:ext uri="{BB962C8B-B14F-4D97-AF65-F5344CB8AC3E}">
        <p14:creationId xmlns:p14="http://schemas.microsoft.com/office/powerpoint/2010/main" val="3914236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82885" y="722086"/>
            <a:ext cx="11188558" cy="581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21">
            <a:extLst>
              <a:ext uri="{FF2B5EF4-FFF2-40B4-BE49-F238E27FC236}">
                <a16:creationId xmlns:a16="http://schemas.microsoft.com/office/drawing/2014/main" id="{DA3F0C45-622E-41B7-8F88-4AFDB49FD1C9}"/>
              </a:ext>
            </a:extLst>
          </p:cNvPr>
          <p:cNvSpPr txBox="1"/>
          <p:nvPr/>
        </p:nvSpPr>
        <p:spPr>
          <a:xfrm>
            <a:off x="732456" y="329676"/>
            <a:ext cx="10651309" cy="1200329"/>
          </a:xfrm>
          <a:prstGeom prst="rect">
            <a:avLst/>
          </a:prstGeom>
          <a:solidFill>
            <a:srgbClr val="FFFF00"/>
          </a:solidFill>
          <a:ln>
            <a:solidFill>
              <a:srgbClr val="3D424A"/>
            </a:solidFill>
          </a:ln>
        </p:spPr>
        <p:txBody>
          <a:bodyPr wrap="square" rtlCol="0">
            <a:spAutoFit/>
          </a:bodyPr>
          <a:lstStyle/>
          <a:p>
            <a:pPr lvl="0" algn="ctr">
              <a:defRPr/>
            </a:pP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Em sẽ làm gì nếu chứng kiến những hành vi dưới đây,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35238BE-F805-1BBE-2BA9-912E78D78002}"/>
              </a:ext>
            </a:extLst>
          </p:cNvPr>
          <p:cNvPicPr>
            <a:picLocks noChangeAspect="1"/>
          </p:cNvPicPr>
          <p:nvPr/>
        </p:nvPicPr>
        <p:blipFill>
          <a:blip r:embed="rId2"/>
          <a:stretch>
            <a:fillRect/>
          </a:stretch>
        </p:blipFill>
        <p:spPr>
          <a:xfrm>
            <a:off x="1143053" y="2272729"/>
            <a:ext cx="10070703" cy="2895171"/>
          </a:xfrm>
          <a:prstGeom prst="rect">
            <a:avLst/>
          </a:prstGeom>
        </p:spPr>
      </p:pic>
      <p:grpSp>
        <p:nvGrpSpPr>
          <p:cNvPr id="5" name="Group 4">
            <a:extLst>
              <a:ext uri="{FF2B5EF4-FFF2-40B4-BE49-F238E27FC236}">
                <a16:creationId xmlns:a16="http://schemas.microsoft.com/office/drawing/2014/main" id="{89F0B44C-8880-7C9B-DEA9-16B314454371}"/>
              </a:ext>
            </a:extLst>
          </p:cNvPr>
          <p:cNvGrpSpPr/>
          <p:nvPr/>
        </p:nvGrpSpPr>
        <p:grpSpPr>
          <a:xfrm>
            <a:off x="4377219" y="4113110"/>
            <a:ext cx="3314700" cy="2405704"/>
            <a:chOff x="8604068" y="6331731"/>
            <a:chExt cx="3235139" cy="2347960"/>
          </a:xfrm>
        </p:grpSpPr>
        <p:pic>
          <p:nvPicPr>
            <p:cNvPr id="6" name="Picture 5">
              <a:extLst>
                <a:ext uri="{FF2B5EF4-FFF2-40B4-BE49-F238E27FC236}">
                  <a16:creationId xmlns:a16="http://schemas.microsoft.com/office/drawing/2014/main" id="{92B091D8-319A-AB67-9DEF-A20AECB37FE1}"/>
                </a:ext>
              </a:extLst>
            </p:cNvPr>
            <p:cNvPicPr>
              <a:picLocks noChangeAspect="1"/>
            </p:cNvPicPr>
            <p:nvPr/>
          </p:nvPicPr>
          <p:blipFill rotWithShape="1">
            <a:blip r:embed="rId3">
              <a:extLst>
                <a:ext uri="{28A0092B-C50C-407E-A947-70E740481C1C}">
                  <a14:useLocalDpi xmlns:a14="http://schemas.microsoft.com/office/drawing/2010/main" val="0"/>
                </a:ext>
              </a:extLst>
            </a:blip>
            <a:srcRect b="28597"/>
            <a:stretch/>
          </p:blipFill>
          <p:spPr>
            <a:xfrm>
              <a:off x="8604068" y="6331731"/>
              <a:ext cx="3235139" cy="1959595"/>
            </a:xfrm>
            <a:prstGeom prst="rect">
              <a:avLst/>
            </a:prstGeom>
          </p:spPr>
        </p:pic>
        <p:sp>
          <p:nvSpPr>
            <p:cNvPr id="7" name="TextBox 6">
              <a:extLst>
                <a:ext uri="{FF2B5EF4-FFF2-40B4-BE49-F238E27FC236}">
                  <a16:creationId xmlns:a16="http://schemas.microsoft.com/office/drawing/2014/main" id="{511FB1B5-2A14-9BDF-8588-898CC6A12DD4}"/>
                </a:ext>
              </a:extLst>
            </p:cNvPr>
            <p:cNvSpPr txBox="1"/>
            <p:nvPr/>
          </p:nvSpPr>
          <p:spPr>
            <a:xfrm>
              <a:off x="8715082" y="8289186"/>
              <a:ext cx="3013109" cy="3905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iCiel Cadena" panose="02000503000000020004" pitchFamily="50" charset="0"/>
                  <a:ea typeface="+mn-ea"/>
                  <a:cs typeface="+mn-cs"/>
                </a:rPr>
                <a:t>THẢO LUẬN NHÓM ĐÔI </a:t>
              </a:r>
            </a:p>
          </p:txBody>
        </p:sp>
      </p:grpSp>
    </p:spTree>
    <p:extLst>
      <p:ext uri="{BB962C8B-B14F-4D97-AF65-F5344CB8AC3E}">
        <p14:creationId xmlns:p14="http://schemas.microsoft.com/office/powerpoint/2010/main" val="481215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00691" y="359596"/>
            <a:ext cx="11435137" cy="613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Picture 3">
            <a:extLst>
              <a:ext uri="{FF2B5EF4-FFF2-40B4-BE49-F238E27FC236}">
                <a16:creationId xmlns:a16="http://schemas.microsoft.com/office/drawing/2014/main" id="{0CD48E85-FCED-7188-0AAB-CD1F3F124A81}"/>
              </a:ext>
            </a:extLst>
          </p:cNvPr>
          <p:cNvPicPr>
            <a:picLocks noChangeAspect="1"/>
          </p:cNvPicPr>
          <p:nvPr/>
        </p:nvPicPr>
        <p:blipFill>
          <a:blip r:embed="rId2"/>
          <a:stretch>
            <a:fillRect/>
          </a:stretch>
        </p:blipFill>
        <p:spPr>
          <a:xfrm>
            <a:off x="601306" y="2396179"/>
            <a:ext cx="6069272" cy="1641565"/>
          </a:xfrm>
          <a:prstGeom prst="rect">
            <a:avLst/>
          </a:prstGeom>
        </p:spPr>
      </p:pic>
      <p:pic>
        <p:nvPicPr>
          <p:cNvPr id="5" name="Picture 4">
            <a:extLst>
              <a:ext uri="{FF2B5EF4-FFF2-40B4-BE49-F238E27FC236}">
                <a16:creationId xmlns:a16="http://schemas.microsoft.com/office/drawing/2014/main" id="{C818EE1A-F360-BB11-46F1-8FE5B857FBF8}"/>
              </a:ext>
            </a:extLst>
          </p:cNvPr>
          <p:cNvPicPr>
            <a:picLocks noChangeAspect="1"/>
          </p:cNvPicPr>
          <p:nvPr/>
        </p:nvPicPr>
        <p:blipFill>
          <a:blip r:embed="rId3"/>
          <a:stretch>
            <a:fillRect/>
          </a:stretch>
        </p:blipFill>
        <p:spPr>
          <a:xfrm>
            <a:off x="2991133" y="663747"/>
            <a:ext cx="5614903" cy="1024217"/>
          </a:xfrm>
          <a:prstGeom prst="rect">
            <a:avLst/>
          </a:prstGeom>
        </p:spPr>
      </p:pic>
      <p:sp>
        <p:nvSpPr>
          <p:cNvPr id="6" name="Speech Bubble: Rectangle with Corners Rounded 5">
            <a:extLst>
              <a:ext uri="{FF2B5EF4-FFF2-40B4-BE49-F238E27FC236}">
                <a16:creationId xmlns:a16="http://schemas.microsoft.com/office/drawing/2014/main" id="{1777C17C-7A5C-C421-4CB9-E9FCA2CAAF2D}"/>
              </a:ext>
            </a:extLst>
          </p:cNvPr>
          <p:cNvSpPr/>
          <p:nvPr/>
        </p:nvSpPr>
        <p:spPr>
          <a:xfrm>
            <a:off x="7212458" y="2260315"/>
            <a:ext cx="4695290" cy="2887038"/>
          </a:xfrm>
          <a:prstGeom prst="wedgeRoundRectCallout">
            <a:avLst>
              <a:gd name="adj1" fmla="val -63096"/>
              <a:gd name="adj2" fmla="val 287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Em sẽ nhắc nhở bạn và bảo bạn dọn dẹp chỗ của mình vì ghế là tài sản chung của mọi người, ai cũng có thể ngồi lên nên bạn không được để như vậy.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77077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00691" y="359596"/>
            <a:ext cx="11435137" cy="613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C818EE1A-F360-BB11-46F1-8FE5B857FBF8}"/>
              </a:ext>
            </a:extLst>
          </p:cNvPr>
          <p:cNvPicPr>
            <a:picLocks noChangeAspect="1"/>
          </p:cNvPicPr>
          <p:nvPr/>
        </p:nvPicPr>
        <p:blipFill>
          <a:blip r:embed="rId2"/>
          <a:stretch>
            <a:fillRect/>
          </a:stretch>
        </p:blipFill>
        <p:spPr>
          <a:xfrm>
            <a:off x="2991133" y="663747"/>
            <a:ext cx="5614903" cy="1024217"/>
          </a:xfrm>
          <a:prstGeom prst="rect">
            <a:avLst/>
          </a:prstGeom>
        </p:spPr>
      </p:pic>
      <p:sp>
        <p:nvSpPr>
          <p:cNvPr id="6" name="Speech Bubble: Rectangle with Corners Rounded 5">
            <a:extLst>
              <a:ext uri="{FF2B5EF4-FFF2-40B4-BE49-F238E27FC236}">
                <a16:creationId xmlns:a16="http://schemas.microsoft.com/office/drawing/2014/main" id="{1777C17C-7A5C-C421-4CB9-E9FCA2CAAF2D}"/>
              </a:ext>
            </a:extLst>
          </p:cNvPr>
          <p:cNvSpPr/>
          <p:nvPr/>
        </p:nvSpPr>
        <p:spPr>
          <a:xfrm>
            <a:off x="7212458" y="2260315"/>
            <a:ext cx="4520630" cy="2887038"/>
          </a:xfrm>
          <a:prstGeom prst="wedgeRoundRectCallout">
            <a:avLst>
              <a:gd name="adj1" fmla="val -63096"/>
              <a:gd name="adj2" fmla="val 287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mbria" panose="02040503050406030204" pitchFamily="18" charset="0"/>
                <a:ea typeface="Cambria" panose="02040503050406030204" pitchFamily="18" charset="0"/>
              </a:rPr>
              <a:t>Em sẽ nhắc nhở hai bạn và bảo hai bạn không được làm vậy vì đây là vườn hoa chung của mọi người, không ai được tự ý hái.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0C7CF494-2A01-606B-3F0D-4E646929A897}"/>
              </a:ext>
            </a:extLst>
          </p:cNvPr>
          <p:cNvPicPr>
            <a:picLocks noChangeAspect="1"/>
          </p:cNvPicPr>
          <p:nvPr/>
        </p:nvPicPr>
        <p:blipFill>
          <a:blip r:embed="rId3"/>
          <a:stretch>
            <a:fillRect/>
          </a:stretch>
        </p:blipFill>
        <p:spPr>
          <a:xfrm>
            <a:off x="730374" y="2479871"/>
            <a:ext cx="5710468" cy="1650340"/>
          </a:xfrm>
          <a:prstGeom prst="rect">
            <a:avLst/>
          </a:prstGeom>
        </p:spPr>
      </p:pic>
    </p:spTree>
    <p:extLst>
      <p:ext uri="{BB962C8B-B14F-4D97-AF65-F5344CB8AC3E}">
        <p14:creationId xmlns:p14="http://schemas.microsoft.com/office/powerpoint/2010/main" val="1423115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00691" y="359596"/>
            <a:ext cx="11435137" cy="613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C818EE1A-F360-BB11-46F1-8FE5B857FBF8}"/>
              </a:ext>
            </a:extLst>
          </p:cNvPr>
          <p:cNvPicPr>
            <a:picLocks noChangeAspect="1"/>
          </p:cNvPicPr>
          <p:nvPr/>
        </p:nvPicPr>
        <p:blipFill>
          <a:blip r:embed="rId2"/>
          <a:stretch>
            <a:fillRect/>
          </a:stretch>
        </p:blipFill>
        <p:spPr>
          <a:xfrm>
            <a:off x="2991133" y="663747"/>
            <a:ext cx="5614903" cy="1024217"/>
          </a:xfrm>
          <a:prstGeom prst="rect">
            <a:avLst/>
          </a:prstGeom>
        </p:spPr>
      </p:pic>
      <p:sp>
        <p:nvSpPr>
          <p:cNvPr id="6" name="Speech Bubble: Rectangle with Corners Rounded 5">
            <a:extLst>
              <a:ext uri="{FF2B5EF4-FFF2-40B4-BE49-F238E27FC236}">
                <a16:creationId xmlns:a16="http://schemas.microsoft.com/office/drawing/2014/main" id="{1777C17C-7A5C-C421-4CB9-E9FCA2CAAF2D}"/>
              </a:ext>
            </a:extLst>
          </p:cNvPr>
          <p:cNvSpPr/>
          <p:nvPr/>
        </p:nvSpPr>
        <p:spPr>
          <a:xfrm>
            <a:off x="7212458" y="2260315"/>
            <a:ext cx="4520630" cy="2887038"/>
          </a:xfrm>
          <a:prstGeom prst="wedgeRoundRectCallout">
            <a:avLst>
              <a:gd name="adj1" fmla="val -63096"/>
              <a:gd name="adj2" fmla="val 287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mbria" panose="02040503050406030204" pitchFamily="18" charset="0"/>
                <a:ea typeface="Cambria" panose="02040503050406030204" pitchFamily="18" charset="0"/>
              </a:rPr>
              <a:t>Em sẽ nhắc nhở bảo em nhỏ là trèo lên như vậy là rất nguy hiểm và em làm như thế sẽ hỏng bức tượng đẹp này.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D6244BE-32DE-20C0-F62D-C6262A084C20}"/>
              </a:ext>
            </a:extLst>
          </p:cNvPr>
          <p:cNvPicPr>
            <a:picLocks noChangeAspect="1"/>
          </p:cNvPicPr>
          <p:nvPr/>
        </p:nvPicPr>
        <p:blipFill>
          <a:blip r:embed="rId3"/>
          <a:stretch>
            <a:fillRect/>
          </a:stretch>
        </p:blipFill>
        <p:spPr>
          <a:xfrm>
            <a:off x="495834" y="2342507"/>
            <a:ext cx="5946063" cy="1729643"/>
          </a:xfrm>
          <a:prstGeom prst="rect">
            <a:avLst/>
          </a:prstGeom>
        </p:spPr>
      </p:pic>
    </p:spTree>
    <p:extLst>
      <p:ext uri="{BB962C8B-B14F-4D97-AF65-F5344CB8AC3E}">
        <p14:creationId xmlns:p14="http://schemas.microsoft.com/office/powerpoint/2010/main" val="403783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00691" y="359596"/>
            <a:ext cx="11435137" cy="613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C818EE1A-F360-BB11-46F1-8FE5B857FBF8}"/>
              </a:ext>
            </a:extLst>
          </p:cNvPr>
          <p:cNvPicPr>
            <a:picLocks noChangeAspect="1"/>
          </p:cNvPicPr>
          <p:nvPr/>
        </p:nvPicPr>
        <p:blipFill>
          <a:blip r:embed="rId2"/>
          <a:stretch>
            <a:fillRect/>
          </a:stretch>
        </p:blipFill>
        <p:spPr>
          <a:xfrm>
            <a:off x="2991133" y="663747"/>
            <a:ext cx="5614903" cy="1024217"/>
          </a:xfrm>
          <a:prstGeom prst="rect">
            <a:avLst/>
          </a:prstGeom>
        </p:spPr>
      </p:pic>
      <p:sp>
        <p:nvSpPr>
          <p:cNvPr id="6" name="Speech Bubble: Rectangle with Corners Rounded 5">
            <a:extLst>
              <a:ext uri="{FF2B5EF4-FFF2-40B4-BE49-F238E27FC236}">
                <a16:creationId xmlns:a16="http://schemas.microsoft.com/office/drawing/2014/main" id="{1777C17C-7A5C-C421-4CB9-E9FCA2CAAF2D}"/>
              </a:ext>
            </a:extLst>
          </p:cNvPr>
          <p:cNvSpPr/>
          <p:nvPr/>
        </p:nvSpPr>
        <p:spPr>
          <a:xfrm>
            <a:off x="7212458" y="1962364"/>
            <a:ext cx="4520630" cy="3184989"/>
          </a:xfrm>
          <a:prstGeom prst="wedgeRoundRectCallout">
            <a:avLst>
              <a:gd name="adj1" fmla="val -63096"/>
              <a:gd name="adj2" fmla="val 287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dirty="0">
                <a:solidFill>
                  <a:prstClr val="black"/>
                </a:solidFill>
                <a:latin typeface="Cambria" panose="02040503050406030204" pitchFamily="18" charset="0"/>
                <a:ea typeface="Cambria" panose="02040503050406030204" pitchFamily="18" charset="0"/>
              </a:rPr>
              <a:t>Em sẽ nhắc nhở các bạn nam và bảo các bạn để lại chỗ cũ vì làm thế sẽ hỏng chậu hoa.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6CDFA09B-F77D-B5F4-6B4A-CEC3B8F084C9}"/>
              </a:ext>
            </a:extLst>
          </p:cNvPr>
          <p:cNvPicPr>
            <a:picLocks noChangeAspect="1"/>
          </p:cNvPicPr>
          <p:nvPr/>
        </p:nvPicPr>
        <p:blipFill>
          <a:blip r:embed="rId3"/>
          <a:stretch>
            <a:fillRect/>
          </a:stretch>
        </p:blipFill>
        <p:spPr>
          <a:xfrm>
            <a:off x="856929" y="2280863"/>
            <a:ext cx="5638906" cy="1840679"/>
          </a:xfrm>
          <a:prstGeom prst="rect">
            <a:avLst/>
          </a:prstGeom>
        </p:spPr>
      </p:pic>
    </p:spTree>
    <p:extLst>
      <p:ext uri="{BB962C8B-B14F-4D97-AF65-F5344CB8AC3E}">
        <p14:creationId xmlns:p14="http://schemas.microsoft.com/office/powerpoint/2010/main" val="3525777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72D90A9-1030-4FF3-AE48-95431FFD7FD9}"/>
              </a:ext>
            </a:extLst>
          </p:cNvPr>
          <p:cNvPicPr>
            <a:picLocks noChangeAspect="1"/>
          </p:cNvPicPr>
          <p:nvPr/>
        </p:nvPicPr>
        <p:blipFill>
          <a:blip r:embed="rId2"/>
          <a:stretch>
            <a:fillRect/>
          </a:stretch>
        </p:blipFill>
        <p:spPr>
          <a:xfrm>
            <a:off x="0" y="4614672"/>
            <a:ext cx="12192000" cy="2243328"/>
          </a:xfrm>
          <a:prstGeom prst="rect">
            <a:avLst/>
          </a:prstGeom>
        </p:spPr>
      </p:pic>
      <p:pic>
        <p:nvPicPr>
          <p:cNvPr id="10" name="图片 9">
            <a:extLst>
              <a:ext uri="{FF2B5EF4-FFF2-40B4-BE49-F238E27FC236}">
                <a16:creationId xmlns:a16="http://schemas.microsoft.com/office/drawing/2014/main" id="{2C8ED30D-0A2C-4A7F-92FC-692EA968A07F}"/>
              </a:ext>
            </a:extLst>
          </p:cNvPr>
          <p:cNvPicPr>
            <a:picLocks noChangeAspect="1"/>
          </p:cNvPicPr>
          <p:nvPr/>
        </p:nvPicPr>
        <p:blipFill>
          <a:blip r:embed="rId3"/>
          <a:stretch>
            <a:fillRect/>
          </a:stretch>
        </p:blipFill>
        <p:spPr>
          <a:xfrm>
            <a:off x="465898" y="3428999"/>
            <a:ext cx="4305777" cy="3171370"/>
          </a:xfrm>
          <a:prstGeom prst="rect">
            <a:avLst/>
          </a:prstGeom>
        </p:spPr>
      </p:pic>
      <p:pic>
        <p:nvPicPr>
          <p:cNvPr id="14" name="图片 13">
            <a:extLst>
              <a:ext uri="{FF2B5EF4-FFF2-40B4-BE49-F238E27FC236}">
                <a16:creationId xmlns:a16="http://schemas.microsoft.com/office/drawing/2014/main" id="{30AA75E6-8D2D-4BE4-B3CA-D53D8DE72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715" y="3765692"/>
            <a:ext cx="3211285" cy="3211285"/>
          </a:xfrm>
          <a:prstGeom prst="rect">
            <a:avLst/>
          </a:prstGeom>
        </p:spPr>
      </p:pic>
      <p:pic>
        <p:nvPicPr>
          <p:cNvPr id="17" name="图片 16">
            <a:extLst>
              <a:ext uri="{FF2B5EF4-FFF2-40B4-BE49-F238E27FC236}">
                <a16:creationId xmlns:a16="http://schemas.microsoft.com/office/drawing/2014/main" id="{BA48247A-1CC0-407E-8F8A-CACF8DDEF330}"/>
              </a:ext>
            </a:extLst>
          </p:cNvPr>
          <p:cNvPicPr>
            <a:picLocks noChangeAspect="1"/>
          </p:cNvPicPr>
          <p:nvPr/>
        </p:nvPicPr>
        <p:blipFill>
          <a:blip r:embed="rId5"/>
          <a:stretch>
            <a:fillRect/>
          </a:stretch>
        </p:blipFill>
        <p:spPr>
          <a:xfrm>
            <a:off x="7569801" y="4475443"/>
            <a:ext cx="1302056" cy="1324898"/>
          </a:xfrm>
          <a:prstGeom prst="rect">
            <a:avLst/>
          </a:prstGeom>
        </p:spPr>
      </p:pic>
      <p:pic>
        <p:nvPicPr>
          <p:cNvPr id="18" name="图片 17">
            <a:extLst>
              <a:ext uri="{FF2B5EF4-FFF2-40B4-BE49-F238E27FC236}">
                <a16:creationId xmlns:a16="http://schemas.microsoft.com/office/drawing/2014/main" id="{C46DA4E0-5A40-48D6-AAFD-696C2BA85418}"/>
              </a:ext>
            </a:extLst>
          </p:cNvPr>
          <p:cNvPicPr>
            <a:picLocks noChangeAspect="1"/>
          </p:cNvPicPr>
          <p:nvPr/>
        </p:nvPicPr>
        <p:blipFill>
          <a:blip r:embed="rId6"/>
          <a:stretch>
            <a:fillRect/>
          </a:stretch>
        </p:blipFill>
        <p:spPr>
          <a:xfrm>
            <a:off x="5484909" y="5164471"/>
            <a:ext cx="1524132" cy="1121761"/>
          </a:xfrm>
          <a:prstGeom prst="rect">
            <a:avLst/>
          </a:prstGeom>
        </p:spPr>
      </p:pic>
      <p:pic>
        <p:nvPicPr>
          <p:cNvPr id="2" name="Picture 1">
            <a:extLst>
              <a:ext uri="{FF2B5EF4-FFF2-40B4-BE49-F238E27FC236}">
                <a16:creationId xmlns:a16="http://schemas.microsoft.com/office/drawing/2014/main" id="{9E89AA91-7E2F-6C6F-C74F-CE0EC08071C9}"/>
              </a:ext>
            </a:extLst>
          </p:cNvPr>
          <p:cNvPicPr>
            <a:picLocks noChangeAspect="1"/>
          </p:cNvPicPr>
          <p:nvPr/>
        </p:nvPicPr>
        <p:blipFill>
          <a:blip r:embed="rId7"/>
          <a:stretch>
            <a:fillRect/>
          </a:stretch>
        </p:blipFill>
        <p:spPr>
          <a:xfrm>
            <a:off x="593654" y="1110129"/>
            <a:ext cx="10778662" cy="2213040"/>
          </a:xfrm>
          <a:prstGeom prst="rect">
            <a:avLst/>
          </a:prstGeom>
        </p:spPr>
      </p:pic>
    </p:spTree>
    <p:extLst>
      <p:ext uri="{BB962C8B-B14F-4D97-AF65-F5344CB8AC3E}">
        <p14:creationId xmlns:p14="http://schemas.microsoft.com/office/powerpoint/2010/main" val="66691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153</Words>
  <Application>Microsoft Office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iCiel Cadena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Đỗ</cp:lastModifiedBy>
  <cp:revision>28</cp:revision>
  <dcterms:created xsi:type="dcterms:W3CDTF">2023-10-19T01:29:31Z</dcterms:created>
  <dcterms:modified xsi:type="dcterms:W3CDTF">2024-02-19T03:24:31Z</dcterms:modified>
</cp:coreProperties>
</file>